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910DF7-0F81-479C-88FA-E88989B4307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2838B5-FC7D-4C9A-8562-7B9C45DE6CE8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 txBox="1">
            <a:spLocks/>
          </p:cNvSpPr>
          <p:nvPr/>
        </p:nvSpPr>
        <p:spPr>
          <a:xfrm>
            <a:off x="683568" y="19888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ÖĞRETİM SONU DÜZENLEMELER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7122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Öğretim Sonu Değerlendirme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Öğretim süreçleri sonunda öğrenmenin gerçekleşip gerçekleşmediğinin belirlenmesi için öğretmenin değerlendirme yapması gerekir.</a:t>
            </a:r>
          </a:p>
          <a:p>
            <a:pPr marL="0" indent="0">
              <a:buNone/>
            </a:pPr>
            <a:r>
              <a:rPr lang="tr-TR" dirty="0" smtClean="0"/>
              <a:t>Bir sonraki öğretim oturumunda ne yapılacağına karar verilmesi, öğretim süreçlerinin düzenlenmesi açısından önemlidir.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86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Sınavlarda Uyarlamalar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Özel </a:t>
            </a:r>
            <a:r>
              <a:rPr lang="tr-TR" dirty="0" err="1" smtClean="0"/>
              <a:t>gereksinimli</a:t>
            </a:r>
            <a:r>
              <a:rPr lang="tr-TR" dirty="0" smtClean="0"/>
              <a:t> öğrencilerin gerçek performanslarının belirlenebilmesi için sınavlarda bazı uyarlamalar ve değişiklikler yapılması gerekmektedir. </a:t>
            </a:r>
          </a:p>
          <a:p>
            <a:r>
              <a:rPr lang="tr-TR" dirty="0" smtClean="0"/>
              <a:t>Sınav becerilerini öğretmek </a:t>
            </a:r>
          </a:p>
          <a:p>
            <a:r>
              <a:rPr lang="tr-TR" dirty="0" smtClean="0"/>
              <a:t>Çalışma becerilerini öğretmek </a:t>
            </a:r>
          </a:p>
          <a:p>
            <a:r>
              <a:rPr lang="tr-TR" smtClean="0"/>
              <a:t>Sınav </a:t>
            </a:r>
            <a:r>
              <a:rPr lang="tr-TR" dirty="0" smtClean="0"/>
              <a:t>süresini \ zamanını ve sınav ortamını </a:t>
            </a:r>
            <a:r>
              <a:rPr lang="tr-TR" smtClean="0"/>
              <a:t>uyarlamak </a:t>
            </a:r>
          </a:p>
          <a:p>
            <a:r>
              <a:rPr lang="tr-TR" smtClean="0"/>
              <a:t>Sınav </a:t>
            </a:r>
            <a:r>
              <a:rPr lang="tr-TR" dirty="0" smtClean="0"/>
              <a:t>yönergeleri \ formatını uyarlamak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866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İzleme ve Genelleme Değerlendirmesi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Edinilen bilgi ve becerilerin belli bir süre hatırlanması ve benzer durumlara </a:t>
            </a:r>
            <a:r>
              <a:rPr lang="tr-TR" dirty="0" err="1" smtClean="0"/>
              <a:t>genellenmesi</a:t>
            </a:r>
            <a:r>
              <a:rPr lang="tr-TR" dirty="0" smtClean="0"/>
              <a:t> önemlidir.</a:t>
            </a:r>
          </a:p>
          <a:p>
            <a:pPr algn="just"/>
            <a:r>
              <a:rPr lang="tr-TR" dirty="0" smtClean="0"/>
              <a:t>Bu nedenler izleme ve genelleme çalışmaları iyi </a:t>
            </a:r>
            <a:r>
              <a:rPr lang="tr-TR" dirty="0" err="1" smtClean="0"/>
              <a:t>planlanmaldır</a:t>
            </a:r>
            <a:r>
              <a:rPr lang="tr-TR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76535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97</Words>
  <Application>Microsoft Office PowerPoint</Application>
  <PresentationFormat>Ekran Gösterisi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Akış</vt:lpstr>
      <vt:lpstr>PowerPoint Sunusu</vt:lpstr>
      <vt:lpstr>Öğretim Sonu Değerlendirme </vt:lpstr>
      <vt:lpstr>Sınavlarda Uyarlamalar</vt:lpstr>
      <vt:lpstr>İzleme ve Genelleme Değerlendirmesi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Hp</cp:lastModifiedBy>
  <cp:revision>4</cp:revision>
  <dcterms:created xsi:type="dcterms:W3CDTF">2020-11-22T11:53:11Z</dcterms:created>
  <dcterms:modified xsi:type="dcterms:W3CDTF">2020-11-22T13:36:03Z</dcterms:modified>
</cp:coreProperties>
</file>